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74" r:id="rId13"/>
    <p:sldId id="273" r:id="rId14"/>
    <p:sldId id="276" r:id="rId15"/>
    <p:sldId id="275" r:id="rId16"/>
    <p:sldId id="277" r:id="rId17"/>
    <p:sldId id="265" r:id="rId18"/>
    <p:sldId id="266" r:id="rId19"/>
    <p:sldId id="267" r:id="rId20"/>
    <p:sldId id="26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67" d="100"/>
          <a:sy n="67" d="100"/>
        </p:scale>
        <p:origin x="69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12/23/2013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(Image) 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Agglomerative </a:t>
            </a:r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to identify individual.</a:t>
            </a:r>
          </a:p>
          <a:p>
            <a:r>
              <a:rPr lang="en-US" dirty="0" smtClean="0"/>
              <a:t>But centroid-based clustering are prone to stretched clusters or varying cluster size.</a:t>
            </a:r>
          </a:p>
          <a:p>
            <a:r>
              <a:rPr lang="en-US" dirty="0" smtClean="0"/>
              <a:t>Agglomerative (Hierarchical) </a:t>
            </a:r>
            <a:r>
              <a:rPr lang="en-US" dirty="0" smtClean="0"/>
              <a:t>Clustering:</a:t>
            </a:r>
            <a:br>
              <a:rPr lang="en-US" dirty="0" smtClean="0"/>
            </a:br>
            <a:r>
              <a:rPr lang="en-US" dirty="0" smtClean="0"/>
              <a:t>bottom-up, close clusters merged first.</a:t>
            </a:r>
            <a:endParaRPr lang="en-US" dirty="0" smtClean="0"/>
          </a:p>
          <a:p>
            <a:r>
              <a:rPr lang="en-US" dirty="0" smtClean="0"/>
              <a:t>One of the efficient implementations is similar to finding a planar Minimum-Spanning Tree.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(Image) 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44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Tracking</a:t>
            </a:r>
            <a:br>
              <a:rPr lang="en-US" dirty="0" smtClean="0"/>
            </a:br>
            <a:r>
              <a:rPr lang="en-US" dirty="0" smtClean="0"/>
              <a:t>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Inter-frame relationship (which object becomes which in the next frame) are determined by a weighted matching.</a:t>
            </a:r>
          </a:p>
          <a:p>
            <a:r>
              <a:rPr lang="en-US" dirty="0" smtClean="0"/>
              <a:t>Here, the term “matching” is general and it is possible for multiple object to match into one (occlusion) or one object to split into multiple.</a:t>
            </a:r>
            <a:endParaRPr lang="en-US" dirty="0"/>
          </a:p>
          <a:p>
            <a:r>
              <a:rPr lang="en-US" dirty="0" smtClean="0"/>
              <a:t>Matching cost between two clusters (of consecutive frame) is a value determined by </a:t>
            </a:r>
            <a:r>
              <a:rPr lang="en-US" dirty="0" smtClean="0"/>
              <a:t>their:</a:t>
            </a:r>
          </a:p>
          <a:p>
            <a:pPr lvl="1"/>
            <a:r>
              <a:rPr lang="en-US" dirty="0" smtClean="0"/>
              <a:t>difference </a:t>
            </a:r>
            <a:r>
              <a:rPr lang="en-US" dirty="0" smtClean="0"/>
              <a:t>in feature (expected position, </a:t>
            </a:r>
            <a:r>
              <a:rPr lang="en-US" dirty="0" smtClean="0"/>
              <a:t>size)</a:t>
            </a:r>
          </a:p>
          <a:p>
            <a:pPr lvl="1"/>
            <a:r>
              <a:rPr lang="en-US" dirty="0" smtClean="0"/>
              <a:t>penalty depending on situations (e.g. </a:t>
            </a:r>
            <a:r>
              <a:rPr lang="en-US" dirty="0" smtClean="0"/>
              <a:t>merging, abandoning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Could be solved as a minimum-cost matching problem, where efficient algorithms (e.g. Hungarian Method) exist.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8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</a:t>
            </a:r>
            <a:r>
              <a:rPr lang="en-US" dirty="0" smtClean="0"/>
              <a:t>Tracking</a:t>
            </a:r>
            <a:br>
              <a:rPr lang="en-US" dirty="0" smtClean="0"/>
            </a:br>
            <a:r>
              <a:rPr lang="en-US" dirty="0" smtClean="0"/>
              <a:t>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Matching model (TODO)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88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determine the “importance” of a frame, and thus affects the playback speed.</a:t>
            </a:r>
          </a:p>
          <a:p>
            <a:r>
              <a:rPr lang="en-US" dirty="0" smtClean="0"/>
              <a:t>Frame weights are determined by the following factors:</a:t>
            </a:r>
            <a:endParaRPr lang="en-US" dirty="0"/>
          </a:p>
          <a:p>
            <a:pPr lvl="1"/>
            <a:r>
              <a:rPr lang="en-US" dirty="0" smtClean="0"/>
              <a:t>Number of objects in frame</a:t>
            </a:r>
          </a:p>
          <a:p>
            <a:pPr lvl="1"/>
            <a:r>
              <a:rPr lang="en-US" dirty="0" smtClean="0"/>
              <a:t>Matching cost -&gt; scene variation</a:t>
            </a:r>
          </a:p>
          <a:p>
            <a:pPr lvl="1"/>
            <a:r>
              <a:rPr lang="en-US" dirty="0" smtClean="0"/>
              <a:t>Foreground area size</a:t>
            </a:r>
          </a:p>
          <a:p>
            <a:r>
              <a:rPr lang="en-US" dirty="0" smtClean="0"/>
              <a:t>Basic smoothing (</a:t>
            </a:r>
            <a:r>
              <a:rPr lang="en-US" smtClean="0"/>
              <a:t>running average)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Playback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higher the frame weight, the slower the </a:t>
            </a:r>
            <a:r>
              <a:rPr lang="en-US" dirty="0"/>
              <a:t>playback speed.</a:t>
            </a:r>
          </a:p>
          <a:p>
            <a:r>
              <a:rPr lang="en-US" dirty="0" smtClean="0"/>
              <a:t>Relation between frame weight and frame duration is linear. Specifically, </a:t>
            </a:r>
            <a:r>
              <a:rPr lang="en-US" dirty="0"/>
              <a:t>g</a:t>
            </a:r>
            <a:r>
              <a:rPr lang="en-US" dirty="0" smtClean="0"/>
              <a:t>iven parameters </a:t>
            </a:r>
            <a:r>
              <a:rPr lang="en-US" i="1" dirty="0" err="1" smtClean="0"/>
              <a:t>MaxSpeedUp</a:t>
            </a:r>
            <a:r>
              <a:rPr lang="en-US" dirty="0" smtClean="0"/>
              <a:t>, </a:t>
            </a:r>
            <a:r>
              <a:rPr lang="en-US" i="1" dirty="0" err="1" smtClean="0"/>
              <a:t>TotalFrame</a:t>
            </a:r>
            <a:r>
              <a:rPr lang="en-US" dirty="0" smtClean="0"/>
              <a:t>, each frame weight is reweighted to: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err="1" smtClean="0"/>
              <a:t>w</a:t>
            </a:r>
            <a:r>
              <a:rPr lang="en-US" sz="2000" baseline="-25000" dirty="0" err="1" smtClean="0"/>
              <a:t>new</a:t>
            </a:r>
            <a:r>
              <a:rPr lang="en-US" sz="2000" dirty="0" smtClean="0"/>
              <a:t> = 1 + </a:t>
            </a:r>
            <a:r>
              <a:rPr lang="en-US" sz="2000" dirty="0"/>
              <a:t>(</a:t>
            </a:r>
            <a:r>
              <a:rPr lang="en-US" sz="2000" dirty="0" err="1"/>
              <a:t>w</a:t>
            </a:r>
            <a:r>
              <a:rPr lang="en-US" sz="2000" baseline="-25000" dirty="0" err="1"/>
              <a:t>old</a:t>
            </a:r>
            <a:r>
              <a:rPr lang="en-US" sz="2000" dirty="0"/>
              <a:t>–</a:t>
            </a:r>
            <a:r>
              <a:rPr lang="en-US" sz="2000" dirty="0" err="1"/>
              <a:t>w</a:t>
            </a:r>
            <a:r>
              <a:rPr lang="en-US" sz="2000" baseline="-25000" dirty="0" err="1"/>
              <a:t>min</a:t>
            </a:r>
            <a:r>
              <a:rPr lang="en-US" sz="2000" dirty="0" smtClean="0"/>
              <a:t>)/</a:t>
            </a:r>
            <a:r>
              <a:rPr lang="en-US" sz="2000" dirty="0"/>
              <a:t>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–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min</a:t>
            </a:r>
            <a:r>
              <a:rPr lang="en-US" sz="2000" dirty="0"/>
              <a:t>)</a:t>
            </a:r>
            <a:r>
              <a:rPr lang="en-US" sz="2000" dirty="0" smtClean="0"/>
              <a:t> * (</a:t>
            </a:r>
            <a:r>
              <a:rPr lang="en-US" sz="2000" i="1" dirty="0" smtClean="0"/>
              <a:t>MaxSpeedUp</a:t>
            </a:r>
            <a:r>
              <a:rPr lang="en-US" sz="2000" dirty="0" smtClean="0"/>
              <a:t>-1) * </a:t>
            </a:r>
            <a:r>
              <a:rPr lang="en-US" sz="2000" dirty="0" err="1" smtClean="0"/>
              <a:t>TotalFrame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Time spent on a frame is proportional to the adjusted weight, so the playback sequence could easily be determined accordingly.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117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400"/>
            <a:ext cx="7620000" cy="134509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2590800"/>
            <a:ext cx="30956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25" y="2590799"/>
            <a:ext cx="311467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1095</TotalTime>
  <Words>386</Words>
  <Application>Microsoft Office PowerPoint</Application>
  <PresentationFormat>On-screen Show (4:3)</PresentationFormat>
  <Paragraphs>83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新細明體</vt:lpstr>
      <vt:lpstr>Arial</vt:lpstr>
      <vt:lpstr>Calibri</vt:lpstr>
      <vt:lpstr>Cambria</vt:lpstr>
      <vt:lpstr>Cambria Math</vt:lpstr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</vt:lpstr>
      <vt:lpstr>Object Detection</vt:lpstr>
      <vt:lpstr>Object Detection Agglomerative Clustering</vt:lpstr>
      <vt:lpstr>Object Tracking</vt:lpstr>
      <vt:lpstr>Object Tracking</vt:lpstr>
      <vt:lpstr>Object Tracking Matching</vt:lpstr>
      <vt:lpstr>Object Tracking Matching</vt:lpstr>
      <vt:lpstr>Playback Speed estimation</vt:lpstr>
      <vt:lpstr>Playback Speed Estimation Frame Weights</vt:lpstr>
      <vt:lpstr>Playback Speed Estimation Playback Sequence</vt:lpstr>
      <vt:lpstr>Results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Kelvin Yang</cp:lastModifiedBy>
  <cp:revision>150</cp:revision>
  <dcterms:created xsi:type="dcterms:W3CDTF">2013-12-19T05:56:38Z</dcterms:created>
  <dcterms:modified xsi:type="dcterms:W3CDTF">2013-12-23T06:01:04Z</dcterms:modified>
</cp:coreProperties>
</file>

<file path=docProps/thumbnail.jpeg>
</file>